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F76CB-8D45-8A37-A3C0-20B0E7C5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B7BFFE-1C3E-55CC-7F94-CB7110593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B111B-6B24-AD0D-DF17-6014DAFD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1C81F5-D804-3736-A310-AA197AC1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2ED7C0-8122-A5A9-25D1-1F99EEA6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FD8C4B-B49E-E8FB-DD69-E202CE5A8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96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CEAF8-A2F5-FC7C-8DCD-1D7819BA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6F82A-A812-6251-2488-82DD887A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236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CE8B9-1761-E3F8-1E6E-0F617569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4E1FCF-2416-1A9B-F1E0-43D84BF9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F0B2A8-F25C-A8EC-0EB5-1012F758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871E21-21BC-A626-0FE9-1BFC040D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444EC8-6057-F40F-8C94-363360AD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17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47ECC-87D1-B9B8-766F-644EFCB7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212B2C-7C4A-A695-872C-EE6197428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80BBDF-B71D-0DA1-8C04-A75800494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D57BC4-2CFA-4937-827B-16B667AE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9572D0-5698-A23C-63F5-A3EE7D28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1A2FD3-1D9E-0D7D-D8C3-5CDE2361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41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D9076-9FE2-A0BF-C033-3E805C6F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CC1040-6639-4E3C-0952-6881F0F8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416A2B-D0F8-2BA9-8DDA-5BDE7643F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71C5BE-F1E7-A99B-706A-A1F2A3571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1865E5-5413-ECA0-4FBC-84A5801B5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9D8517-1BCE-4C00-B0DA-4F5EFFAD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EB591C0-1F46-0292-19FB-7F96A6C1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389696-4C3E-65C4-3119-4C12B575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28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A824A-8504-CE20-068B-0FEA822C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A37DDF-8F7B-C990-964D-AA4CF90C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D972B9-69A8-0C5A-BF1D-4597E87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FACFD3-35DB-7623-F9D8-D88A749E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29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F27B3F-BD36-8C4E-E2A0-650BB50B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DAE775E-09C2-0964-FB0F-2F1E92D7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34A323-82E2-DC74-257F-5BF39F39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776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658E7-37E7-3B28-0CEC-2D0B378D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D7BD4F-7765-9E54-C906-49D942121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781B69-8353-85F2-8366-1720FA9E3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962DD0-7EF5-C103-02FF-E8C3C757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8C704F-F7A7-4749-A4FD-AE04FC43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91357A-0447-2425-8019-7F70C487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38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8CC8A-56BE-CC43-96ED-D2D41D55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107BB2-FEE1-48DD-A624-9E01C7639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3A4050-E86B-73DF-A8D6-5BD368D02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8A5AC2-50DA-E90C-9671-58FC5B56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ACB74F-C32D-3DAC-D5CD-08643E2C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461E51-6AFF-5679-8989-167CCCC8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758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E8447-9FD8-1C62-8B16-967867BA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1532C83-5196-1F83-32B2-90C259C5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B3F22E-FD8D-2EA2-D0CA-4D3E9A28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596B83-6064-663D-9167-78D0BA6F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8FBE74-0BB3-78A8-618C-B5D8AC80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61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A568147-3210-C9FC-31CC-6C6A60F74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C6AA35-1669-1553-E543-2530E6AF9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D762A7-372D-93EE-0AED-2CC15390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2F75E4-0AA7-534B-CE1D-7D8EFB43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C5301C-F779-F3E3-B430-0C0A072F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27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F76CB-8D45-8A37-A3C0-20B0E7C5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B7BFFE-1C3E-55CC-7F94-CB7110593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B111B-6B24-AD0D-DF17-6014DAFD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1C81F5-D804-3736-A310-AA197AC1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2ED7C0-8122-A5A9-25D1-1F99EEA6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, draußen, Wolke, Himmel enthält.&#10;&#10;Automatisch generierte Beschreibung">
            <a:extLst>
              <a:ext uri="{FF2B5EF4-FFF2-40B4-BE49-F238E27FC236}">
                <a16:creationId xmlns:a16="http://schemas.microsoft.com/office/drawing/2014/main" id="{2B6EE017-0E93-D58A-6719-62E4D9856D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-b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F76CB-8D45-8A37-A3C0-20B0E7C5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B7BFFE-1C3E-55CC-7F94-CB7110593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B111B-6B24-AD0D-DF17-6014DAFD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1C81F5-D804-3736-A310-AA197AC1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2ED7C0-8122-A5A9-25D1-1F99EEA6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AB9B11-4630-E343-5D3A-B451FB74B3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12192000" cy="685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9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44CDFCF3-904C-37D5-BBED-07A8FB24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26"/>
            <a:ext cx="12170627" cy="68451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DCEAF8-A2F5-FC7C-8DCD-1D7819BA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96185"/>
            <a:ext cx="10515600" cy="695667"/>
          </a:xfrm>
        </p:spPr>
        <p:txBody>
          <a:bodyPr lIns="0" anchor="ctr" anchorCtr="0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3C21D79-4757-C4CD-0908-90EB5FE3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295400"/>
            <a:ext cx="10763250" cy="4881563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482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mpi24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F34F35E-7799-3D49-46BD-D6DEED8D9A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98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6F82A-A812-6251-2488-82DD887A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295400"/>
            <a:ext cx="10763250" cy="48815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270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AB514E5A-16AF-A9D2-D170-34F62756A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26"/>
            <a:ext cx="12170627" cy="6845173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B2297A-CE92-2438-85AC-A7082AE3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295400"/>
            <a:ext cx="10763250" cy="48815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4237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CEAF8-A2F5-FC7C-8DCD-1D7819BA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6F82A-A812-6251-2488-82DD887A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6333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CEAF8-A2F5-FC7C-8DCD-1D7819BA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6F82A-A812-6251-2488-82DD887A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2170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CEAF8-A2F5-FC7C-8DCD-1D7819BA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6F82A-A812-6251-2488-82DD887A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1284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D3E291-C2C8-854E-73D4-A4DEF37F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E64CC9-D41B-A837-3264-76B4511E7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DB9ECE-EF27-BB22-2CC2-174D3D085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FC3AD7-8778-4B7C-83BD-6F8D025F6B32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AADDC7-3672-8FF3-ED5C-707165DDA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F95A80-C7D5-F72A-FCC7-BD417F828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B68E5-1DD4-4B83-B413-98726DCC3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77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3" r:id="rId4"/>
    <p:sldLayoutId id="2147483650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84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E78AF-6791-70E4-E322-3BE3237018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5D6BA9-1255-79B3-F2E8-C38EB46E71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0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722C633-5E9B-6E5E-2C71-3A234DB0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92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A7E963-9382-4481-40DF-A757B9B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4AA5BD-BC25-D194-7F7E-61225BEF7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06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8793C3-8596-6622-18F4-E9A953DFE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24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Kanina Neideck</dc:creator>
  <cp:lastModifiedBy>Kanina Neideck</cp:lastModifiedBy>
  <cp:revision>4</cp:revision>
  <dcterms:created xsi:type="dcterms:W3CDTF">2024-03-11T10:36:08Z</dcterms:created>
  <dcterms:modified xsi:type="dcterms:W3CDTF">2024-03-12T07:31:24Z</dcterms:modified>
</cp:coreProperties>
</file>